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2" r:id="rId6"/>
  </p:sldIdLst>
  <p:sldSz cx="9144000" cy="6858000" type="screen4x3"/>
  <p:notesSz cx="6858000" cy="9144000"/>
  <p:defaultTextStyle>
    <a:defPPr>
      <a:defRPr lang="th-TH"/>
    </a:defPPr>
    <a:lvl1pPr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Calibri" panose="020F0502020204030204" pitchFamily="34" charset="0"/>
        <a:ea typeface="+mn-ea"/>
        <a:cs typeface="Cordia New" pitchFamily="34" charset="-34"/>
      </a:defRPr>
    </a:lvl1pPr>
    <a:lvl2pPr marL="4572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Calibri" panose="020F0502020204030204" pitchFamily="34" charset="0"/>
        <a:ea typeface="+mn-ea"/>
        <a:cs typeface="Cordia New" pitchFamily="34" charset="-34"/>
      </a:defRPr>
    </a:lvl2pPr>
    <a:lvl3pPr marL="9144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Calibri" panose="020F0502020204030204" pitchFamily="34" charset="0"/>
        <a:ea typeface="+mn-ea"/>
        <a:cs typeface="Cordia New" pitchFamily="34" charset="-34"/>
      </a:defRPr>
    </a:lvl3pPr>
    <a:lvl4pPr marL="13716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Calibri" panose="020F0502020204030204" pitchFamily="34" charset="0"/>
        <a:ea typeface="+mn-ea"/>
        <a:cs typeface="Cordia New" pitchFamily="34" charset="-34"/>
      </a:defRPr>
    </a:lvl4pPr>
    <a:lvl5pPr marL="18288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Calibri" panose="020F0502020204030204" pitchFamily="34" charset="0"/>
        <a:ea typeface="+mn-ea"/>
        <a:cs typeface="Cordia New" pitchFamily="34" charset="-34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Calibri" panose="020F0502020204030204" pitchFamily="34" charset="0"/>
        <a:ea typeface="+mn-ea"/>
        <a:cs typeface="Cordia New" pitchFamily="34" charset="-34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Calibri" panose="020F0502020204030204" pitchFamily="34" charset="0"/>
        <a:ea typeface="+mn-ea"/>
        <a:cs typeface="Cordia New" pitchFamily="34" charset="-34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Calibri" panose="020F0502020204030204" pitchFamily="34" charset="0"/>
        <a:ea typeface="+mn-ea"/>
        <a:cs typeface="Cordia New" pitchFamily="34" charset="-34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Calibri" panose="020F0502020204030204" pitchFamily="34" charset="0"/>
        <a:ea typeface="+mn-ea"/>
        <a:cs typeface="Cordia New" pitchFamily="34" charset="-3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72" d="100"/>
          <a:sy n="72" d="100"/>
        </p:scale>
        <p:origin x="13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80755"/>
            <a:ext cx="7772400" cy="1629208"/>
          </a:xfrm>
        </p:spPr>
        <p:txBody>
          <a:bodyPr anchor="t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187536"/>
            <a:ext cx="6858000" cy="1070264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38F1F3-73D8-4D08-864E-47C2F707D399}" type="datetimeFigureOut">
              <a:rPr lang="th-TH"/>
              <a:pPr>
                <a:defRPr/>
              </a:pPr>
              <a:t>19/12/59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F20FCB-9645-43DE-B771-1DB08A033677}" type="slidenum">
              <a:rPr lang="th-TH"/>
              <a:pPr>
                <a:defRPr/>
              </a:pPr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877840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1836" y="365127"/>
            <a:ext cx="4213514" cy="705138"/>
          </a:xfrm>
        </p:spPr>
        <p:txBody>
          <a:bodyPr>
            <a:no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17073"/>
            <a:ext cx="7886700" cy="46598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5FB11C-A4C2-431A-8601-F17CD045D140}" type="datetimeFigureOut">
              <a:rPr lang="th-TH"/>
              <a:pPr>
                <a:defRPr/>
              </a:pPr>
              <a:t>19/12/59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DC8452-F06A-4337-AB90-A0A5F6AC0E33}" type="slidenum">
              <a:rPr lang="th-TH"/>
              <a:pPr>
                <a:defRPr/>
              </a:pPr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639215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B62DFCF0-D995-42AA-834C-7B7AFCB18407}" type="datetimeFigureOut">
              <a:rPr lang="th-TH"/>
              <a:pPr>
                <a:defRPr/>
              </a:pPr>
              <a:t>19/12/59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5C13892A-3E4F-451E-AE56-199CC28FF57E}" type="slidenum">
              <a:rPr lang="th-TH"/>
              <a:pPr>
                <a:defRPr/>
              </a:pPr>
              <a:t>‹#›</a:t>
            </a:fld>
            <a:endParaRPr lang="th-T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Angsana New" pitchFamily="18" charset="-120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Angsana New" pitchFamily="18" charset="-120"/>
          <a:cs typeface="Angsana New" pitchFamily="18" charset="-12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Angsana New" pitchFamily="18" charset="-120"/>
          <a:cs typeface="Angsana New" pitchFamily="18" charset="-12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Angsana New" pitchFamily="18" charset="-120"/>
          <a:cs typeface="Angsana New" pitchFamily="18" charset="-12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Angsana New" pitchFamily="18" charset="-120"/>
          <a:cs typeface="Angsana New" pitchFamily="18" charset="-12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Angsana New" pitchFamily="18" charset="-120"/>
          <a:cs typeface="Angsana New" pitchFamily="18" charset="-12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Angsana New" pitchFamily="18" charset="-120"/>
          <a:cs typeface="Angsana New" pitchFamily="18" charset="-12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Angsana New" pitchFamily="18" charset="-120"/>
          <a:cs typeface="Angsana New" pitchFamily="18" charset="-12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Angsana New" pitchFamily="18" charset="-120"/>
          <a:cs typeface="Angsana New" pitchFamily="18" charset="-12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ctrTitle"/>
          </p:nvPr>
        </p:nvSpPr>
        <p:spPr>
          <a:xfrm>
            <a:off x="685800" y="1881188"/>
            <a:ext cx="7772400" cy="1628775"/>
          </a:xfrm>
        </p:spPr>
        <p:txBody>
          <a:bodyPr>
            <a:normAutofit/>
          </a:bodyPr>
          <a:lstStyle/>
          <a:p>
            <a:r>
              <a:rPr lang="en-US" altLang="en-US" sz="8000" b="1" dirty="0">
                <a:cs typeface="Angsana New" pitchFamily="18" charset="-120"/>
              </a:rPr>
              <a:t>MU Tram</a:t>
            </a:r>
          </a:p>
        </p:txBody>
      </p:sp>
      <p:sp>
        <p:nvSpPr>
          <p:cNvPr id="4099" name="Subtitle 2"/>
          <p:cNvSpPr>
            <a:spLocks noGrp="1"/>
          </p:cNvSpPr>
          <p:nvPr>
            <p:ph type="subTitle" idx="1"/>
          </p:nvPr>
        </p:nvSpPr>
        <p:spPr>
          <a:xfrm>
            <a:off x="397042" y="4627786"/>
            <a:ext cx="6858000" cy="1069975"/>
          </a:xfrm>
        </p:spPr>
        <p:txBody>
          <a:bodyPr/>
          <a:lstStyle/>
          <a:p>
            <a:pPr algn="l"/>
            <a:r>
              <a:rPr lang="en-US" altLang="en-US" dirty="0">
                <a:cs typeface="Cordia New" pitchFamily="34" charset="-34"/>
              </a:rPr>
              <a:t>	</a:t>
            </a:r>
            <a:r>
              <a:rPr lang="th-TH" altLang="en-US" dirty="0">
                <a:cs typeface="Cordia New" pitchFamily="34" charset="-34"/>
              </a:rPr>
              <a:t>นายนราว</a:t>
            </a:r>
            <a:r>
              <a:rPr lang="th-TH" altLang="en-US" dirty="0" err="1">
                <a:cs typeface="Cordia New" pitchFamily="34" charset="-34"/>
              </a:rPr>
              <a:t>ิชญ์</a:t>
            </a:r>
            <a:r>
              <a:rPr lang="th-TH" altLang="en-US" dirty="0">
                <a:cs typeface="Cordia New" pitchFamily="34" charset="-34"/>
              </a:rPr>
              <a:t> </a:t>
            </a:r>
            <a:r>
              <a:rPr lang="en-US" altLang="en-US" dirty="0">
                <a:cs typeface="Cordia New" pitchFamily="34" charset="-34"/>
              </a:rPr>
              <a:t>	</a:t>
            </a:r>
            <a:r>
              <a:rPr lang="th-TH" dirty="0"/>
              <a:t>จันทกนกากร</a:t>
            </a:r>
            <a:r>
              <a:rPr lang="en-US" dirty="0"/>
              <a:t> 	</a:t>
            </a:r>
            <a:r>
              <a:rPr lang="en-US" altLang="en-US" dirty="0">
                <a:cs typeface="Cordia New" pitchFamily="34" charset="-34"/>
              </a:rPr>
              <a:t>5613264</a:t>
            </a:r>
          </a:p>
          <a:p>
            <a:r>
              <a:rPr lang="en-US" altLang="en-US" dirty="0">
                <a:cs typeface="Cordia New" pitchFamily="34" charset="-34"/>
              </a:rPr>
              <a:t>	</a:t>
            </a:r>
            <a:r>
              <a:rPr lang="th-TH" altLang="en-US" dirty="0">
                <a:cs typeface="Cordia New" pitchFamily="34" charset="-34"/>
              </a:rPr>
              <a:t>นางสาว</a:t>
            </a:r>
            <a:r>
              <a:rPr lang="th-TH" altLang="en-US" dirty="0" err="1">
                <a:cs typeface="Cordia New" pitchFamily="34" charset="-34"/>
              </a:rPr>
              <a:t>ภั</a:t>
            </a:r>
            <a:r>
              <a:rPr lang="th-TH" altLang="en-US" dirty="0">
                <a:cs typeface="Cordia New" pitchFamily="34" charset="-34"/>
              </a:rPr>
              <a:t>ณ</a:t>
            </a:r>
            <a:r>
              <a:rPr lang="th-TH" altLang="en-US" dirty="0" err="1">
                <a:cs typeface="Cordia New" pitchFamily="34" charset="-34"/>
              </a:rPr>
              <a:t>ฑิ</a:t>
            </a:r>
            <a:r>
              <a:rPr lang="th-TH" altLang="en-US" dirty="0">
                <a:cs typeface="Cordia New" pitchFamily="34" charset="-34"/>
              </a:rPr>
              <a:t>รา </a:t>
            </a:r>
            <a:r>
              <a:rPr lang="en-US" altLang="en-US" dirty="0">
                <a:cs typeface="Cordia New" pitchFamily="34" charset="-34"/>
              </a:rPr>
              <a:t>  </a:t>
            </a:r>
            <a:r>
              <a:rPr lang="th-TH" altLang="en-US" dirty="0">
                <a:cs typeface="Cordia New" pitchFamily="34" charset="-34"/>
              </a:rPr>
              <a:t>จันทนวรานนท์ </a:t>
            </a:r>
            <a:r>
              <a:rPr lang="en-US" altLang="en-US" dirty="0">
                <a:cs typeface="Cordia New" pitchFamily="34" charset="-34"/>
              </a:rPr>
              <a:t>5613273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42717">
            <a:off x="6271871" y="2907148"/>
            <a:ext cx="2323454" cy="232345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>
          <a:xfrm>
            <a:off x="4728412" y="3336328"/>
            <a:ext cx="3056020" cy="704850"/>
          </a:xfrm>
        </p:spPr>
        <p:txBody>
          <a:bodyPr/>
          <a:lstStyle/>
          <a:p>
            <a:r>
              <a:rPr lang="en-US" altLang="en-US" sz="4400" b="1" dirty="0">
                <a:solidFill>
                  <a:schemeClr val="tx1"/>
                </a:solidFill>
                <a:cs typeface="Angsana New" pitchFamily="18" charset="-120"/>
              </a:rPr>
              <a:t>Loading . . .</a:t>
            </a:r>
          </a:p>
        </p:txBody>
      </p:sp>
      <p:pic>
        <p:nvPicPr>
          <p:cNvPr id="4" name="Picture 3" descr="C:\Users\Benz\AppData\Local\Microsoft\Windows\INetCacheContent.Word\15556283_10211233946875111_584592914_o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997" y="1525146"/>
            <a:ext cx="2831180" cy="50320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:\Users\Benz\AppData\Local\Microsoft\Windows\INetCacheContent.Word\15608812_10211233487583629_1658322690_o.png"/>
          <p:cNvPicPr>
            <a:picLocks noGr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71"/>
          <a:stretch/>
        </p:blipFill>
        <p:spPr bwMode="auto">
          <a:xfrm>
            <a:off x="1205027" y="2432051"/>
            <a:ext cx="2206595" cy="353561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24"/>
          <a:stretch/>
        </p:blipFill>
        <p:spPr>
          <a:xfrm>
            <a:off x="5493294" y="2353730"/>
            <a:ext cx="2303169" cy="369225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517358" y="1447968"/>
            <a:ext cx="8626642" cy="704850"/>
          </a:xfrm>
        </p:spPr>
        <p:txBody>
          <a:bodyPr/>
          <a:lstStyle/>
          <a:p>
            <a:r>
              <a:rPr lang="en-US" altLang="en-US" sz="2800" dirty="0">
                <a:solidFill>
                  <a:schemeClr val="tx1"/>
                </a:solidFill>
                <a:cs typeface="Angsana New" pitchFamily="18" charset="-120"/>
              </a:rPr>
              <a:t>Click </a:t>
            </a:r>
            <a:r>
              <a:rPr lang="en-US" altLang="en-US" sz="2800" dirty="0" err="1">
                <a:solidFill>
                  <a:schemeClr val="tx1"/>
                </a:solidFill>
                <a:cs typeface="Angsana New" pitchFamily="18" charset="-120"/>
              </a:rPr>
              <a:t>Doraemon</a:t>
            </a:r>
            <a:r>
              <a:rPr lang="en-US" altLang="en-US" sz="2800" dirty="0">
                <a:solidFill>
                  <a:schemeClr val="tx1"/>
                </a:solidFill>
                <a:cs typeface="Angsana New" pitchFamily="18" charset="-120"/>
              </a:rPr>
              <a:t> icon 	user can search a destination</a:t>
            </a:r>
          </a:p>
        </p:txBody>
      </p:sp>
      <p:sp>
        <p:nvSpPr>
          <p:cNvPr id="7" name="Arrow: Right 6"/>
          <p:cNvSpPr/>
          <p:nvPr/>
        </p:nvSpPr>
        <p:spPr>
          <a:xfrm>
            <a:off x="3946358" y="3561347"/>
            <a:ext cx="1130968" cy="638509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8"/>
          <p:cNvSpPr/>
          <p:nvPr/>
        </p:nvSpPr>
        <p:spPr>
          <a:xfrm>
            <a:off x="3667626" y="1643030"/>
            <a:ext cx="557463" cy="314726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4976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2137" y="2898616"/>
            <a:ext cx="5173579" cy="1496339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</a:rPr>
              <a:t>The nearest tram stop from tram stop to go to the destination</a:t>
            </a:r>
          </a:p>
        </p:txBody>
      </p:sp>
      <p:pic>
        <p:nvPicPr>
          <p:cNvPr id="5" name="Picture 4" descr="C:\Users\Benz\AppData\Local\Microsoft\Windows\INetCacheContent.Word\15631235_10211234301123967_396539711_o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720" y="1694868"/>
            <a:ext cx="2549917" cy="4533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22497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2137" y="2898616"/>
            <a:ext cx="5173579" cy="1496339"/>
          </a:xfrm>
        </p:spPr>
        <p:txBody>
          <a:bodyPr/>
          <a:lstStyle/>
          <a:p>
            <a:r>
              <a:rPr lang="en-US" sz="2800" dirty="0">
                <a:solidFill>
                  <a:schemeClr val="tx1"/>
                </a:solidFill>
              </a:rPr>
              <a:t>Show location between User’s location and Destination’s location</a:t>
            </a:r>
          </a:p>
        </p:txBody>
      </p:sp>
      <p:pic>
        <p:nvPicPr>
          <p:cNvPr id="6" name="Picture 5" descr="C:\Users\Benz\AppData\Local\Microsoft\Windows\INetCacheContent.Word\15609272_10211233888553653_2110895094_o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056" y="1661498"/>
            <a:ext cx="2568581" cy="45672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7505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U_Powerpoint_template4_3_1" id="{2E4A61B0-3398-4C57-858C-A449146BA37E}" vid="{C3801D41-F4A1-4433-8454-7E4B02880D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MU04</Template>
  <TotalTime>92</TotalTime>
  <Words>29</Words>
  <Application>Microsoft Office PowerPoint</Application>
  <PresentationFormat>On-screen Show (4:3)</PresentationFormat>
  <Paragraphs>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Angsana New</vt:lpstr>
      <vt:lpstr>Arial</vt:lpstr>
      <vt:lpstr>Calibri</vt:lpstr>
      <vt:lpstr>Calibri Light</vt:lpstr>
      <vt:lpstr>Cordia New</vt:lpstr>
      <vt:lpstr>Office Theme</vt:lpstr>
      <vt:lpstr>MU Tram</vt:lpstr>
      <vt:lpstr>Loading . . .</vt:lpstr>
      <vt:lpstr>Click Doraemon icon  user can search a destination</vt:lpstr>
      <vt:lpstr>The nearest tram stop from tram stop to go to the destination</vt:lpstr>
      <vt:lpstr>Show location between User’s location and Destination’s location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 Tram</dc:title>
  <dc:creator>Benz</dc:creator>
  <cp:lastModifiedBy>Benz</cp:lastModifiedBy>
  <cp:revision>8</cp:revision>
  <dcterms:created xsi:type="dcterms:W3CDTF">2016-12-18T19:04:06Z</dcterms:created>
  <dcterms:modified xsi:type="dcterms:W3CDTF">2016-12-19T03:14:49Z</dcterms:modified>
</cp:coreProperties>
</file>

<file path=docProps/thumbnail.jpeg>
</file>